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83" d="100"/>
          <a:sy n="83" d="100"/>
        </p:scale>
        <p:origin x="83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D20A-F47D-4F14-9630-C86528FB9EDF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6C8B-C971-4143-8247-8B002BF6F6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D20A-F47D-4F14-9630-C86528FB9EDF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6C8B-C971-4143-8247-8B002BF6F6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D20A-F47D-4F14-9630-C86528FB9EDF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6C8B-C971-4143-8247-8B002BF6F64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D20A-F47D-4F14-9630-C86528FB9EDF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6C8B-C971-4143-8247-8B002BF6F64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D20A-F47D-4F14-9630-C86528FB9EDF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6C8B-C971-4143-8247-8B002BF6F6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D20A-F47D-4F14-9630-C86528FB9EDF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6C8B-C971-4143-8247-8B002BF6F64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D20A-F47D-4F14-9630-C86528FB9EDF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6C8B-C971-4143-8247-8B002BF6F6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D20A-F47D-4F14-9630-C86528FB9EDF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6C8B-C971-4143-8247-8B002BF6F6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D20A-F47D-4F14-9630-C86528FB9EDF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6C8B-C971-4143-8247-8B002BF6F6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D20A-F47D-4F14-9630-C86528FB9EDF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6C8B-C971-4143-8247-8B002BF6F642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D20A-F47D-4F14-9630-C86528FB9EDF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6C8B-C971-4143-8247-8B002BF6F642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A20D20A-F47D-4F14-9630-C86528FB9EDF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E6E6C8B-C971-4143-8247-8B002BF6F642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Tekstdoelen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Wat wil de schrijver bereiken?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1229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tekstdoel?</a:t>
            </a:r>
            <a:endParaRPr lang="nl-NL" dirty="0"/>
          </a:p>
        </p:txBody>
      </p:sp>
      <p:pic>
        <p:nvPicPr>
          <p:cNvPr id="9218" name="Picture 2" descr="http://www.mediawijzer.net/wp-content/uploads/Trouw-Artikel-I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3587707" cy="439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95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753533"/>
          </a:xfrm>
        </p:spPr>
        <p:txBody>
          <a:bodyPr/>
          <a:lstStyle/>
          <a:p>
            <a:r>
              <a:rPr lang="nl-NL" dirty="0" smtClean="0"/>
              <a:t>De schrijver wil zijn mening geven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Overtuigen</a:t>
            </a:r>
            <a:endParaRPr lang="nl-NL" dirty="0"/>
          </a:p>
        </p:txBody>
      </p:sp>
      <p:pic>
        <p:nvPicPr>
          <p:cNvPr id="10242" name="Picture 2" descr="http://gerbengvandijk.nl/wp-content/uploads/Leukste-website-verbeteren-reacti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798058" cy="272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slavenhaler.nl/recensies/ed-recens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1082"/>
            <a:ext cx="4155568" cy="264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07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Alles even op een rijtje</a:t>
            </a:r>
            <a:endParaRPr lang="nl-NL" dirty="0"/>
          </a:p>
        </p:txBody>
      </p:sp>
      <p:pic>
        <p:nvPicPr>
          <p:cNvPr id="11266" name="Picture 2" descr="http://image.slidesharecdn.com/lestaalknobbeltje-151030132026-lva1-app6892/95/taalknobbeltje-les-6-638.jpg?cb=14462116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336592" cy="412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0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tekstdoel?</a:t>
            </a:r>
            <a:endParaRPr lang="nl-NL" dirty="0"/>
          </a:p>
        </p:txBody>
      </p:sp>
      <p:pic>
        <p:nvPicPr>
          <p:cNvPr id="1026" name="Picture 2" descr="https://i.ytimg.com/vi/Z0U8aFEBUN4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832648" cy="437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7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041565"/>
          </a:xfrm>
        </p:spPr>
        <p:txBody>
          <a:bodyPr/>
          <a:lstStyle/>
          <a:p>
            <a:r>
              <a:rPr lang="nl-NL" dirty="0" smtClean="0"/>
              <a:t>De schrijver wil de lezer vermaken met zijn tekst.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Amuseren</a:t>
            </a:r>
            <a:endParaRPr lang="nl-NL" dirty="0"/>
          </a:p>
        </p:txBody>
      </p:sp>
      <p:pic>
        <p:nvPicPr>
          <p:cNvPr id="2050" name="Picture 2" descr="http://gratis-stripboek.nl/wp-content/uploads/suske-wiske-texasrakk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1741357" cy="23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ritsfrietman.nl/images/gedicht-3-Oktob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21" y="3255284"/>
            <a:ext cx="2235088" cy="30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Afbeeldingsresultaat voor thea beckman kruistocht in spijkerbro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10" descr="Afbeeldingsresultaat voor thea beckman kruistocht in spijkerbroe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62" name="Picture 14" descr="http://www.schrijversinfo.nl/vouwbladfot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97" y="3284984"/>
            <a:ext cx="2857499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simplydutch.com/useruploads/images/art/3292/1351022455_Thea%20Beckman%20Kruistocht%20in%20Spijkerbroek%2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4634"/>
            <a:ext cx="1514105" cy="225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5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tekstdoel?</a:t>
            </a:r>
            <a:endParaRPr lang="nl-NL" dirty="0"/>
          </a:p>
        </p:txBody>
      </p:sp>
      <p:pic>
        <p:nvPicPr>
          <p:cNvPr id="3074" name="Picture 2" descr="http://broodenzoets.nl/wp-content/uploads/boterkoek-rece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68711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9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753533"/>
          </a:xfrm>
        </p:spPr>
        <p:txBody>
          <a:bodyPr/>
          <a:lstStyle/>
          <a:p>
            <a:r>
              <a:rPr lang="nl-NL" dirty="0" smtClean="0"/>
              <a:t>De schrijver zegt je hoe je iets moet doen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Instrueren</a:t>
            </a:r>
            <a:endParaRPr lang="nl-NL" dirty="0"/>
          </a:p>
        </p:txBody>
      </p:sp>
      <p:pic>
        <p:nvPicPr>
          <p:cNvPr id="4098" name="Picture 2" descr="http://www.pickup-online.nl/ckfinder/userfiles/images/gebruiksaanwijzing%20losse%20letter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91876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fbeeldingsresultaat voor gebruiksaanwijzing iphone 5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6" descr="Afbeeldingsresultaat voor gebruiksaanwijzing iphone 5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4" name="Picture 8" descr="http://iphone5.nl/images/2012/09/iphone-5-user-gu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3822369" cy="286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veelkantie.nl/wp-content/uploads/2012/02/Allerhande-Loempi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9120"/>
            <a:ext cx="2188070" cy="180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34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tekstdoel?</a:t>
            </a:r>
            <a:endParaRPr lang="nl-NL" dirty="0"/>
          </a:p>
        </p:txBody>
      </p:sp>
      <p:pic>
        <p:nvPicPr>
          <p:cNvPr id="5122" name="Picture 2" descr="http://dnpp.ub.rug.nl/dnpp/sites/default/files/images/1998_sp_tk-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3672408" cy="527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34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681525"/>
          </a:xfrm>
        </p:spPr>
        <p:txBody>
          <a:bodyPr/>
          <a:lstStyle/>
          <a:p>
            <a:r>
              <a:rPr lang="nl-NL" dirty="0" smtClean="0"/>
              <a:t>De schrijver wil dat je iets wel of niet gaat doen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Overhalen / activeren</a:t>
            </a:r>
            <a:endParaRPr lang="nl-NL" dirty="0"/>
          </a:p>
        </p:txBody>
      </p:sp>
      <p:pic>
        <p:nvPicPr>
          <p:cNvPr id="6146" name="Picture 2" descr="http://www.huisaanhuisfolders.com/wp-content/uploads/2014/12/supermarktfol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63262"/>
            <a:ext cx="1728192" cy="25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traver-reclame.nl/wp-content/uploads/2014/08/Straver-advertentie-ontwerp-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77114"/>
            <a:ext cx="4425389" cy="331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27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tekstdoel?</a:t>
            </a:r>
            <a:endParaRPr lang="nl-NL" dirty="0"/>
          </a:p>
        </p:txBody>
      </p:sp>
      <p:pic>
        <p:nvPicPr>
          <p:cNvPr id="7170" name="Picture 2" descr="http://www.harendekrant.nl/wp-content/uploads/2012/03/Krant-in-het-nieuw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5225341" cy="3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9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753533"/>
          </a:xfrm>
        </p:spPr>
        <p:txBody>
          <a:bodyPr/>
          <a:lstStyle/>
          <a:p>
            <a:r>
              <a:rPr lang="nl-NL" dirty="0" smtClean="0"/>
              <a:t>De schrijver wil dat je iets te weten komt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Informeren</a:t>
            </a:r>
            <a:endParaRPr lang="nl-NL" dirty="0"/>
          </a:p>
        </p:txBody>
      </p:sp>
      <p:pic>
        <p:nvPicPr>
          <p:cNvPr id="8194" name="Picture 2" descr="http://www.leergeldzoetermeer.nl/wordpress/wp-content/uploads/2009/09/binnenzijde-folder-e13581682507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95421"/>
            <a:ext cx="2880320" cy="20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prlt.nl/wp-content/uploads/Artikel-ontbijtkrant-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4571998" cy="13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age.slidesharecdn.com/onlinecopywritingschrijvenvoorhetweb-13452119904318-phpapp01-120817090829-phpapp01/95/online-copywriting-schrijven-voor-het-web-12-728.jpg?cb=13451946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83274"/>
            <a:ext cx="3024336" cy="22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60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</TotalTime>
  <Words>79</Words>
  <Application>Microsoft Office PowerPoint</Application>
  <PresentationFormat>Diavoorstelling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Candara</vt:lpstr>
      <vt:lpstr>Symbol</vt:lpstr>
      <vt:lpstr>Golfvorm</vt:lpstr>
      <vt:lpstr>Tekstdoelen</vt:lpstr>
      <vt:lpstr>Welk tekstdoel?</vt:lpstr>
      <vt:lpstr>Amuseren</vt:lpstr>
      <vt:lpstr>Welk tekstdoel?</vt:lpstr>
      <vt:lpstr>Instrueren</vt:lpstr>
      <vt:lpstr>Welk tekstdoel?</vt:lpstr>
      <vt:lpstr>Overhalen / activeren</vt:lpstr>
      <vt:lpstr>Welk tekstdoel?</vt:lpstr>
      <vt:lpstr>Informeren</vt:lpstr>
      <vt:lpstr>Welk tekstdoel?</vt:lpstr>
      <vt:lpstr>Overtuigen</vt:lpstr>
      <vt:lpstr>Alles even op een rijtje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Tekstdoelen</dc:title>
  <dc:creator>Majella Loef</dc:creator>
  <cp:lastModifiedBy>Fleur Geertjens (geu)</cp:lastModifiedBy>
  <cp:revision>4</cp:revision>
  <dcterms:created xsi:type="dcterms:W3CDTF">2016-04-12T06:37:09Z</dcterms:created>
  <dcterms:modified xsi:type="dcterms:W3CDTF">2016-06-13T13:13:51Z</dcterms:modified>
</cp:coreProperties>
</file>